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6" r:id="rId5"/>
    <p:sldId id="267" r:id="rId6"/>
    <p:sldId id="272" r:id="rId7"/>
    <p:sldId id="268" r:id="rId8"/>
    <p:sldId id="269"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9/4/2022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9/4/2022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9/4/2022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9/4/2022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9/4/2022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41635"/>
            <a:ext cx="5268177" cy="1086237"/>
          </a:xfrm>
        </p:spPr>
        <p:txBody>
          <a:bodyPr>
            <a:normAutofit/>
          </a:bodyPr>
          <a:lstStyle/>
          <a:p>
            <a:pPr algn="l"/>
            <a:r>
              <a:rPr lang="en-US" sz="3600" dirty="0" err="1">
                <a:solidFill>
                  <a:srgbClr val="FFFFFF"/>
                </a:solidFill>
              </a:rPr>
              <a:t>Pulze</a:t>
            </a:r>
            <a:endParaRPr lang="en-US" sz="36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 </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8805-EDBD-6494-88D2-7E4B6C63B5FB}"/>
              </a:ext>
            </a:extLst>
          </p:cNvPr>
          <p:cNvSpPr>
            <a:spLocks noGrp="1"/>
          </p:cNvSpPr>
          <p:nvPr>
            <p:ph type="title"/>
          </p:nvPr>
        </p:nvSpPr>
        <p:spPr/>
        <p:txBody>
          <a:bodyPr/>
          <a:lstStyle/>
          <a:p>
            <a:pPr algn="ctr"/>
            <a:r>
              <a:rPr lang="en-IN" b="1" i="1" dirty="0">
                <a:latin typeface="Bell MT" panose="02020503060305020303" pitchFamily="18" charset="0"/>
              </a:rPr>
              <a:t>About the Product</a:t>
            </a:r>
          </a:p>
        </p:txBody>
      </p:sp>
      <p:sp>
        <p:nvSpPr>
          <p:cNvPr id="3" name="Content Placeholder 2">
            <a:extLst>
              <a:ext uri="{FF2B5EF4-FFF2-40B4-BE49-F238E27FC236}">
                <a16:creationId xmlns:a16="http://schemas.microsoft.com/office/drawing/2014/main" id="{A5BE4D8D-BEBD-0A26-0F53-FEE016B1D284}"/>
              </a:ext>
            </a:extLst>
          </p:cNvPr>
          <p:cNvSpPr>
            <a:spLocks noGrp="1"/>
          </p:cNvSpPr>
          <p:nvPr>
            <p:ph idx="1"/>
          </p:nvPr>
        </p:nvSpPr>
        <p:spPr/>
        <p:txBody>
          <a:bodyPr/>
          <a:lstStyle/>
          <a:p>
            <a:pPr marL="0" indent="0">
              <a:buNone/>
            </a:pPr>
            <a:r>
              <a:rPr lang="en-IN" dirty="0"/>
              <a:t>    </a:t>
            </a:r>
          </a:p>
        </p:txBody>
      </p:sp>
      <p:sp>
        <p:nvSpPr>
          <p:cNvPr id="4" name="TextBox 3">
            <a:extLst>
              <a:ext uri="{FF2B5EF4-FFF2-40B4-BE49-F238E27FC236}">
                <a16:creationId xmlns:a16="http://schemas.microsoft.com/office/drawing/2014/main" id="{FBA1CBB9-5EF2-3150-C5AB-527912758497}"/>
              </a:ext>
            </a:extLst>
          </p:cNvPr>
          <p:cNvSpPr txBox="1"/>
          <p:nvPr/>
        </p:nvSpPr>
        <p:spPr>
          <a:xfrm>
            <a:off x="1682151" y="1966823"/>
            <a:ext cx="9138249" cy="2523768"/>
          </a:xfrm>
          <a:prstGeom prst="rect">
            <a:avLst/>
          </a:prstGeom>
          <a:noFill/>
        </p:spPr>
        <p:txBody>
          <a:bodyPr wrap="square" rtlCol="0">
            <a:spAutoFit/>
          </a:bodyPr>
          <a:lstStyle/>
          <a:p>
            <a:endParaRPr lang="en-US" dirty="0"/>
          </a:p>
          <a:p>
            <a:r>
              <a:rPr lang="en-US" sz="2000" dirty="0"/>
              <a:t>We created </a:t>
            </a:r>
            <a:r>
              <a:rPr lang="en-US" sz="2000" dirty="0" err="1"/>
              <a:t>Pulze</a:t>
            </a:r>
            <a:r>
              <a:rPr lang="en-US" sz="2000" dirty="0"/>
              <a:t>, a real-time health monitor, with the intention of continually enhancing it. This product regularly gathers data from users and uses sophisticated machine learning algorithms to determine whether the user is going to experience a medical emergency soon. The product includes a wearable gadget that gathers sensor data from users and sends it to an online platform where doctors may </a:t>
            </a:r>
            <a:r>
              <a:rPr lang="en-US" sz="2000" dirty="0" err="1"/>
              <a:t>utilise</a:t>
            </a:r>
            <a:r>
              <a:rPr lang="en-US" sz="2000" dirty="0"/>
              <a:t> it to track their patients' physical condition. Because we are aware that medical records must be kept private, we give our platform's security a high priority.</a:t>
            </a:r>
            <a:endParaRPr lang="en-IN" sz="2000" dirty="0"/>
          </a:p>
        </p:txBody>
      </p:sp>
    </p:spTree>
    <p:extLst>
      <p:ext uri="{BB962C8B-B14F-4D97-AF65-F5344CB8AC3E}">
        <p14:creationId xmlns:p14="http://schemas.microsoft.com/office/powerpoint/2010/main" val="2039200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E12B1-D7C7-B18A-226D-415E5E8A7959}"/>
              </a:ext>
            </a:extLst>
          </p:cNvPr>
          <p:cNvSpPr>
            <a:spLocks noGrp="1"/>
          </p:cNvSpPr>
          <p:nvPr>
            <p:ph type="title"/>
          </p:nvPr>
        </p:nvSpPr>
        <p:spPr/>
        <p:txBody>
          <a:bodyPr/>
          <a:lstStyle/>
          <a:p>
            <a:pPr algn="ctr"/>
            <a:r>
              <a:rPr lang="en-IN" b="1" i="1" dirty="0">
                <a:latin typeface="Bell MT" panose="02020503060305020303" pitchFamily="18" charset="0"/>
              </a:rPr>
              <a:t>Purpose of the Product</a:t>
            </a:r>
          </a:p>
        </p:txBody>
      </p:sp>
      <p:sp>
        <p:nvSpPr>
          <p:cNvPr id="3" name="Content Placeholder 2">
            <a:extLst>
              <a:ext uri="{FF2B5EF4-FFF2-40B4-BE49-F238E27FC236}">
                <a16:creationId xmlns:a16="http://schemas.microsoft.com/office/drawing/2014/main" id="{8D9C2D48-104F-A1FA-1DE2-277A8BD97800}"/>
              </a:ext>
            </a:extLst>
          </p:cNvPr>
          <p:cNvSpPr>
            <a:spLocks noGrp="1"/>
          </p:cNvSpPr>
          <p:nvPr>
            <p:ph idx="1"/>
          </p:nvPr>
        </p:nvSpPr>
        <p:spPr/>
        <p:txBody>
          <a:bodyPr/>
          <a:lstStyle/>
          <a:p>
            <a:pPr algn="ctr"/>
            <a:endParaRPr lang="en-IN" dirty="0"/>
          </a:p>
          <a:p>
            <a:pPr algn="ctr"/>
            <a:endParaRPr lang="en-IN" dirty="0"/>
          </a:p>
          <a:p>
            <a:pPr algn="ctr"/>
            <a:r>
              <a:rPr lang="en-IN" dirty="0"/>
              <a:t> We want to help doctors be better informed about their patient’s health</a:t>
            </a:r>
          </a:p>
          <a:p>
            <a:pPr marL="0" indent="0" algn="ctr">
              <a:buNone/>
            </a:pPr>
            <a:endParaRPr lang="en-IN" dirty="0"/>
          </a:p>
          <a:p>
            <a:pPr algn="ctr"/>
            <a:r>
              <a:rPr lang="en-IN" dirty="0"/>
              <a:t>We want to help in the early detection of medical emergencies and inform the correct authorities</a:t>
            </a:r>
          </a:p>
        </p:txBody>
      </p:sp>
    </p:spTree>
    <p:extLst>
      <p:ext uri="{BB962C8B-B14F-4D97-AF65-F5344CB8AC3E}">
        <p14:creationId xmlns:p14="http://schemas.microsoft.com/office/powerpoint/2010/main" val="3050204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B2124-DD62-EF82-1698-92960C21FA91}"/>
              </a:ext>
            </a:extLst>
          </p:cNvPr>
          <p:cNvSpPr>
            <a:spLocks noGrp="1"/>
          </p:cNvSpPr>
          <p:nvPr>
            <p:ph type="title"/>
          </p:nvPr>
        </p:nvSpPr>
        <p:spPr/>
        <p:txBody>
          <a:bodyPr/>
          <a:lstStyle/>
          <a:p>
            <a:pPr algn="ctr"/>
            <a:r>
              <a:rPr lang="en-IN" b="1" i="1" dirty="0">
                <a:latin typeface="Bell MT" panose="02020503060305020303" pitchFamily="18" charset="0"/>
              </a:rPr>
              <a:t>Working of the product</a:t>
            </a:r>
          </a:p>
        </p:txBody>
      </p:sp>
      <p:sp>
        <p:nvSpPr>
          <p:cNvPr id="3" name="Content Placeholder 2">
            <a:extLst>
              <a:ext uri="{FF2B5EF4-FFF2-40B4-BE49-F238E27FC236}">
                <a16:creationId xmlns:a16="http://schemas.microsoft.com/office/drawing/2014/main" id="{3324931F-DFDD-16C0-F205-16C681801DD4}"/>
              </a:ext>
            </a:extLst>
          </p:cNvPr>
          <p:cNvSpPr>
            <a:spLocks noGrp="1"/>
          </p:cNvSpPr>
          <p:nvPr>
            <p:ph idx="1"/>
          </p:nvPr>
        </p:nvSpPr>
        <p:spPr/>
        <p:txBody>
          <a:bodyPr/>
          <a:lstStyle/>
          <a:p>
            <a:endParaRPr lang="en-IN" dirty="0"/>
          </a:p>
          <a:p>
            <a:r>
              <a:rPr lang="en-IN" dirty="0"/>
              <a:t>Collect Data from Sensors</a:t>
            </a:r>
          </a:p>
          <a:p>
            <a:r>
              <a:rPr lang="en-IN" dirty="0"/>
              <a:t>Store Sensor Data in the Patient Database</a:t>
            </a:r>
          </a:p>
          <a:p>
            <a:r>
              <a:rPr lang="en-IN" dirty="0"/>
              <a:t>Run Machine Learning Algorithm on the Data and derive insights</a:t>
            </a:r>
          </a:p>
          <a:p>
            <a:r>
              <a:rPr lang="en-IN" dirty="0"/>
              <a:t>Present the results of the algorithm</a:t>
            </a:r>
          </a:p>
          <a:p>
            <a:pPr marL="0" indent="0">
              <a:buNone/>
            </a:pPr>
            <a:endParaRPr lang="en-IN" dirty="0"/>
          </a:p>
          <a:p>
            <a:endParaRPr lang="en-IN" dirty="0"/>
          </a:p>
        </p:txBody>
      </p:sp>
    </p:spTree>
    <p:extLst>
      <p:ext uri="{BB962C8B-B14F-4D97-AF65-F5344CB8AC3E}">
        <p14:creationId xmlns:p14="http://schemas.microsoft.com/office/powerpoint/2010/main" val="2230440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105E4-1351-CDF1-2F4D-7E64168516D3}"/>
              </a:ext>
            </a:extLst>
          </p:cNvPr>
          <p:cNvSpPr>
            <a:spLocks noGrp="1"/>
          </p:cNvSpPr>
          <p:nvPr>
            <p:ph type="title"/>
          </p:nvPr>
        </p:nvSpPr>
        <p:spPr/>
        <p:txBody>
          <a:bodyPr/>
          <a:lstStyle/>
          <a:p>
            <a:pPr algn="ctr"/>
            <a:r>
              <a:rPr lang="en-IN" b="1" i="1" dirty="0">
                <a:latin typeface="Bell MT" panose="02020503060305020303" pitchFamily="18" charset="0"/>
              </a:rPr>
              <a:t>Scope</a:t>
            </a:r>
          </a:p>
        </p:txBody>
      </p:sp>
      <p:sp>
        <p:nvSpPr>
          <p:cNvPr id="3" name="Content Placeholder 2">
            <a:extLst>
              <a:ext uri="{FF2B5EF4-FFF2-40B4-BE49-F238E27FC236}">
                <a16:creationId xmlns:a16="http://schemas.microsoft.com/office/drawing/2014/main" id="{163B648F-B5DD-AF10-F139-E4AB80BCEFD4}"/>
              </a:ext>
            </a:extLst>
          </p:cNvPr>
          <p:cNvSpPr>
            <a:spLocks noGrp="1"/>
          </p:cNvSpPr>
          <p:nvPr>
            <p:ph idx="1"/>
          </p:nvPr>
        </p:nvSpPr>
        <p:spPr/>
        <p:txBody>
          <a:bodyPr/>
          <a:lstStyle/>
          <a:p>
            <a:r>
              <a:rPr lang="en-IN" dirty="0"/>
              <a:t>Using for monitoring patient’s data using smartwatch.</a:t>
            </a:r>
          </a:p>
          <a:p>
            <a:pPr marL="0" indent="0">
              <a:buNone/>
            </a:pPr>
            <a:endParaRPr lang="en-IN" dirty="0"/>
          </a:p>
          <a:p>
            <a:r>
              <a:rPr lang="en-IN" dirty="0"/>
              <a:t>Helping doctors keep track of patient’s parameters</a:t>
            </a:r>
          </a:p>
          <a:p>
            <a:endParaRPr lang="en-IN" dirty="0"/>
          </a:p>
          <a:p>
            <a:r>
              <a:rPr lang="en-IN" dirty="0"/>
              <a:t>Helping people understand their health and take necessary precautions</a:t>
            </a:r>
          </a:p>
        </p:txBody>
      </p:sp>
    </p:spTree>
    <p:extLst>
      <p:ext uri="{BB962C8B-B14F-4D97-AF65-F5344CB8AC3E}">
        <p14:creationId xmlns:p14="http://schemas.microsoft.com/office/powerpoint/2010/main" val="4110957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E0045-3BB9-A04B-8B13-7B51AF4D8ABE}"/>
              </a:ext>
            </a:extLst>
          </p:cNvPr>
          <p:cNvSpPr>
            <a:spLocks noGrp="1"/>
          </p:cNvSpPr>
          <p:nvPr>
            <p:ph type="title"/>
          </p:nvPr>
        </p:nvSpPr>
        <p:spPr/>
        <p:txBody>
          <a:bodyPr/>
          <a:lstStyle/>
          <a:p>
            <a:pPr algn="ctr"/>
            <a:r>
              <a:rPr lang="en-IN" b="1" i="1" dirty="0">
                <a:latin typeface="Bell MT" panose="02020503060305020303" pitchFamily="18" charset="0"/>
              </a:rPr>
              <a:t>Team</a:t>
            </a:r>
          </a:p>
        </p:txBody>
      </p:sp>
      <p:sp>
        <p:nvSpPr>
          <p:cNvPr id="3" name="Content Placeholder 2">
            <a:extLst>
              <a:ext uri="{FF2B5EF4-FFF2-40B4-BE49-F238E27FC236}">
                <a16:creationId xmlns:a16="http://schemas.microsoft.com/office/drawing/2014/main" id="{E9C4B5BE-9EF8-9927-5016-D51F1EF4D555}"/>
              </a:ext>
            </a:extLst>
          </p:cNvPr>
          <p:cNvSpPr>
            <a:spLocks noGrp="1"/>
          </p:cNvSpPr>
          <p:nvPr>
            <p:ph idx="1"/>
          </p:nvPr>
        </p:nvSpPr>
        <p:spPr/>
        <p:txBody>
          <a:bodyPr/>
          <a:lstStyle/>
          <a:p>
            <a:endParaRPr lang="en-IN" dirty="0"/>
          </a:p>
          <a:p>
            <a:r>
              <a:rPr lang="en-IN" dirty="0"/>
              <a:t>Ilhan </a:t>
            </a:r>
            <a:r>
              <a:rPr lang="en-IN" dirty="0" err="1"/>
              <a:t>Shahidh</a:t>
            </a:r>
            <a:r>
              <a:rPr lang="en-IN" dirty="0"/>
              <a:t> Syed</a:t>
            </a:r>
          </a:p>
          <a:p>
            <a:r>
              <a:rPr lang="en-IN" dirty="0"/>
              <a:t>Pulkit R</a:t>
            </a:r>
          </a:p>
          <a:p>
            <a:r>
              <a:rPr lang="en-IN" dirty="0" err="1"/>
              <a:t>Renny</a:t>
            </a:r>
            <a:r>
              <a:rPr lang="en-IN" dirty="0"/>
              <a:t> Sam</a:t>
            </a:r>
          </a:p>
          <a:p>
            <a:r>
              <a:rPr lang="en-IN" dirty="0"/>
              <a:t>Abhishek Biswas</a:t>
            </a:r>
          </a:p>
          <a:p>
            <a:r>
              <a:rPr lang="en-IN" dirty="0" err="1"/>
              <a:t>Haripreeth</a:t>
            </a:r>
            <a:r>
              <a:rPr lang="en-IN" dirty="0"/>
              <a:t> </a:t>
            </a:r>
            <a:r>
              <a:rPr lang="en-IN" dirty="0" err="1"/>
              <a:t>Dwarkanath</a:t>
            </a:r>
            <a:r>
              <a:rPr lang="en-IN" dirty="0"/>
              <a:t> </a:t>
            </a:r>
            <a:r>
              <a:rPr lang="en-IN" dirty="0" err="1"/>
              <a:t>Avarur</a:t>
            </a:r>
            <a:endParaRPr lang="en-IN" dirty="0"/>
          </a:p>
        </p:txBody>
      </p:sp>
    </p:spTree>
    <p:extLst>
      <p:ext uri="{BB962C8B-B14F-4D97-AF65-F5344CB8AC3E}">
        <p14:creationId xmlns:p14="http://schemas.microsoft.com/office/powerpoint/2010/main" val="2021019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A972C-EBC8-712C-04C1-0FAA8BB57DB0}"/>
              </a:ext>
            </a:extLst>
          </p:cNvPr>
          <p:cNvSpPr>
            <a:spLocks noGrp="1"/>
          </p:cNvSpPr>
          <p:nvPr>
            <p:ph type="title"/>
          </p:nvPr>
        </p:nvSpPr>
        <p:spPr>
          <a:xfrm>
            <a:off x="1295400" y="2686050"/>
            <a:ext cx="9601200" cy="1485900"/>
          </a:xfrm>
        </p:spPr>
        <p:txBody>
          <a:bodyPr/>
          <a:lstStyle/>
          <a:p>
            <a:pPr algn="ctr"/>
            <a:r>
              <a:rPr lang="en-IN" b="1" i="1" dirty="0">
                <a:latin typeface="Bell MT" panose="02020503060305020303" pitchFamily="18" charset="0"/>
              </a:rPr>
              <a:t>Thank You</a:t>
            </a:r>
          </a:p>
        </p:txBody>
      </p:sp>
      <p:sp>
        <p:nvSpPr>
          <p:cNvPr id="5" name="Content Placeholder 4">
            <a:extLst>
              <a:ext uri="{FF2B5EF4-FFF2-40B4-BE49-F238E27FC236}">
                <a16:creationId xmlns:a16="http://schemas.microsoft.com/office/drawing/2014/main" id="{9B1B3290-9908-4663-6954-B1A2AD785E25}"/>
              </a:ext>
            </a:extLst>
          </p:cNvPr>
          <p:cNvSpPr>
            <a:spLocks noGrp="1"/>
          </p:cNvSpPr>
          <p:nvPr>
            <p:ph idx="1"/>
          </p:nvPr>
        </p:nvSpPr>
        <p:spPr/>
        <p:txBody>
          <a:bodyPr/>
          <a:lstStyle/>
          <a:p>
            <a:pPr marL="0" indent="0">
              <a:buNone/>
            </a:pPr>
            <a:r>
              <a:rPr lang="en-IN" dirty="0"/>
              <a:t>        </a:t>
            </a:r>
          </a:p>
        </p:txBody>
      </p:sp>
    </p:spTree>
    <p:extLst>
      <p:ext uri="{BB962C8B-B14F-4D97-AF65-F5344CB8AC3E}">
        <p14:creationId xmlns:p14="http://schemas.microsoft.com/office/powerpoint/2010/main" val="211059050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128</TotalTime>
  <Words>208</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Bell MT</vt:lpstr>
      <vt:lpstr>Calibri</vt:lpstr>
      <vt:lpstr>Franklin Gothic Book</vt:lpstr>
      <vt:lpstr>Crop</vt:lpstr>
      <vt:lpstr>Pulze</vt:lpstr>
      <vt:lpstr>About the Product</vt:lpstr>
      <vt:lpstr>Purpose of the Product</vt:lpstr>
      <vt:lpstr>Working of the product</vt:lpstr>
      <vt:lpstr>Scope</vt:lpstr>
      <vt:lpstr>Team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Pulze</dc:title>
  <dc:creator>Abhishek Biswas</dc:creator>
  <cp:lastModifiedBy>Abhishek Biswas</cp:lastModifiedBy>
  <cp:revision>1</cp:revision>
  <dcterms:created xsi:type="dcterms:W3CDTF">2022-09-04T04:20:55Z</dcterms:created>
  <dcterms:modified xsi:type="dcterms:W3CDTF">2022-09-04T06:29:07Z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